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2" r:id="rId2"/>
    <p:sldId id="282" r:id="rId3"/>
    <p:sldId id="299" r:id="rId4"/>
    <p:sldId id="298" r:id="rId5"/>
    <p:sldId id="297" r:id="rId6"/>
    <p:sldId id="296" r:id="rId7"/>
    <p:sldId id="295" r:id="rId8"/>
    <p:sldId id="294" r:id="rId9"/>
    <p:sldId id="293" r:id="rId10"/>
    <p:sldId id="292" r:id="rId11"/>
    <p:sldId id="291" r:id="rId12"/>
    <p:sldId id="300" r:id="rId13"/>
    <p:sldId id="301" r:id="rId14"/>
    <p:sldId id="305" r:id="rId15"/>
    <p:sldId id="306" r:id="rId16"/>
    <p:sldId id="304" r:id="rId17"/>
    <p:sldId id="303" r:id="rId18"/>
    <p:sldId id="302" r:id="rId19"/>
    <p:sldId id="307" r:id="rId20"/>
    <p:sldId id="319" r:id="rId21"/>
    <p:sldId id="318" r:id="rId22"/>
    <p:sldId id="317" r:id="rId23"/>
    <p:sldId id="315" r:id="rId24"/>
    <p:sldId id="314" r:id="rId25"/>
    <p:sldId id="316" r:id="rId26"/>
    <p:sldId id="290" r:id="rId27"/>
  </p:sldIdLst>
  <p:sldSz cx="10688638" cy="7562850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BFB"/>
    <a:srgbClr val="283583"/>
    <a:srgbClr val="1D3176"/>
    <a:srgbClr val="1D3100"/>
    <a:srgbClr val="009FE3"/>
    <a:srgbClr val="0085CC"/>
    <a:srgbClr val="E9E8EC"/>
    <a:srgbClr val="0952A4"/>
    <a:srgbClr val="1E2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5" autoAdjust="0"/>
    <p:restoredTop sz="94057" autoAdjust="0"/>
  </p:normalViewPr>
  <p:slideViewPr>
    <p:cSldViewPr snapToObjects="1">
      <p:cViewPr>
        <p:scale>
          <a:sx n="60" d="100"/>
          <a:sy n="60" d="100"/>
        </p:scale>
        <p:origin x="-828" y="-120"/>
      </p:cViewPr>
      <p:guideLst>
        <p:guide orient="horz" pos="2622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847CA-D535-7044-8A0C-625346BE95E4}" type="datetimeFigureOut">
              <a:rPr lang="es-ES">
                <a:latin typeface="Gill Sans MT Light"/>
              </a:rPr>
              <a:pPr/>
              <a:t>07/10/2015</a:t>
            </a:fld>
            <a:endParaRPr lang="en-US" dirty="0">
              <a:latin typeface="Gill Sans M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ACC2-33B0-B640-90EC-329A6C6E4BCD}" type="slidenum">
              <a:rPr>
                <a:latin typeface="Gill Sans MT Light"/>
              </a:rPr>
              <a:pPr/>
              <a:t>‹Nº›</a:t>
            </a:fld>
            <a:endParaRPr lang="en-US" dirty="0">
              <a:latin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361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 Light"/>
              </a:defRPr>
            </a:lvl1pPr>
          </a:lstStyle>
          <a:p>
            <a:fld id="{8A76134D-79D7-C443-A3E7-85D876068ED2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 Light"/>
              </a:defRPr>
            </a:lvl1pPr>
          </a:lstStyle>
          <a:p>
            <a:fld id="{5D95B294-67C7-514B-A3D1-6F79DA71D4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6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4343"/>
            <a:ext cx="10688638" cy="421392"/>
          </a:xfrm>
          <a:prstGeom prst="rect">
            <a:avLst/>
          </a:prstGeom>
          <a:solidFill>
            <a:srgbClr val="E9E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 Ligh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3759" y="7135604"/>
            <a:ext cx="115212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784479" y="7135604"/>
            <a:ext cx="367240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</a:t>
            </a:r>
            <a:r>
              <a:rPr lang="en-US" sz="900" baseline="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 </a:t>
            </a:r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96" y="541065"/>
            <a:ext cx="25177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497754" rtl="0" eaLnBrk="1" latinLnBrk="0" hangingPunct="1">
        <a:spcBef>
          <a:spcPct val="0"/>
        </a:spcBef>
        <a:buNone/>
        <a:defRPr sz="2200" b="0" kern="1200">
          <a:solidFill>
            <a:srgbClr val="001B96"/>
          </a:solidFill>
          <a:latin typeface="DINPro-Medium"/>
          <a:ea typeface="+mj-ea"/>
          <a:cs typeface="DINPro-Medium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001B96"/>
          </a:solidFill>
          <a:latin typeface="DINPro-Regular"/>
          <a:ea typeface="+mn-ea"/>
          <a:cs typeface="DINPro-Regular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071"/>
            <a:ext cx="10687050" cy="75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 flipH="1" flipV="1">
            <a:off x="0" y="5760642"/>
            <a:ext cx="10688638" cy="1802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1"/>
          <p:cNvSpPr txBox="1"/>
          <p:nvPr/>
        </p:nvSpPr>
        <p:spPr>
          <a:xfrm>
            <a:off x="628908" y="5785073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 dirty="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Socios Operativos</a:t>
            </a:r>
            <a:endParaRPr lang="es-ES" sz="1200" dirty="0">
              <a:effectLst/>
              <a:ea typeface="MS Mincho"/>
              <a:cs typeface="Times New Roman"/>
            </a:endParaRPr>
          </a:p>
        </p:txBody>
      </p:sp>
      <p:pic>
        <p:nvPicPr>
          <p:cNvPr id="37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08" y="6796633"/>
            <a:ext cx="6731635" cy="40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16"/>
          <p:cNvSpPr txBox="1"/>
          <p:nvPr/>
        </p:nvSpPr>
        <p:spPr>
          <a:xfrm>
            <a:off x="628908" y="6566763"/>
            <a:ext cx="16002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Consorcio Liderado por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sp>
        <p:nvSpPr>
          <p:cNvPr id="39" name="Text Box 22"/>
          <p:cNvSpPr txBox="1"/>
          <p:nvPr/>
        </p:nvSpPr>
        <p:spPr>
          <a:xfrm>
            <a:off x="2000508" y="6567398"/>
            <a:ext cx="22860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 dirty="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Socios Coordinadores</a:t>
            </a:r>
            <a:endParaRPr lang="es-ES" sz="1200" dirty="0">
              <a:effectLst/>
              <a:ea typeface="MS Mincho"/>
              <a:cs typeface="Times New Roman"/>
            </a:endParaRPr>
          </a:p>
        </p:txBody>
      </p:sp>
      <p:sp>
        <p:nvSpPr>
          <p:cNvPr id="40" name="Text Box 28"/>
          <p:cNvSpPr txBox="1"/>
          <p:nvPr/>
        </p:nvSpPr>
        <p:spPr>
          <a:xfrm>
            <a:off x="2000508" y="7253198"/>
            <a:ext cx="48006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1A79C2"/>
                </a:solidFill>
                <a:effectLst/>
                <a:latin typeface="Gill Sans MT"/>
                <a:ea typeface="MS Mincho"/>
                <a:cs typeface="Times New Roman"/>
              </a:rPr>
              <a:t>Participan más de 80 Socios Operativos y Entidades Colaboradoras de Europa y América Latina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8" y="829097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83" y="5951816"/>
            <a:ext cx="1994286" cy="3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0849" y="5951816"/>
            <a:ext cx="625231" cy="3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6080" y="5951816"/>
            <a:ext cx="499714" cy="32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3" y="3971864"/>
            <a:ext cx="35671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21"/>
          <p:cNvSpPr txBox="1"/>
          <p:nvPr/>
        </p:nvSpPr>
        <p:spPr>
          <a:xfrm>
            <a:off x="1527268" y="2557293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ADENDA </a:t>
            </a:r>
          </a:p>
          <a:p>
            <a:r>
              <a:rPr lang="en-US" sz="2700" dirty="0" err="1" smtClean="0">
                <a:solidFill>
                  <a:srgbClr val="139DEB"/>
                </a:solidFill>
                <a:latin typeface="Gill Sans MT Light"/>
                <a:cs typeface="Gill Sans MT Light"/>
              </a:rPr>
              <a:t>Inversiones</a:t>
            </a:r>
            <a:endParaRPr lang="en-US" sz="2700" dirty="0" smtClean="0">
              <a:solidFill>
                <a:srgbClr val="139DEB"/>
              </a:solidFill>
              <a:latin typeface="Gill Sans MT Light"/>
              <a:cs typeface="Gill Sans MT Ligh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94" y="2537971"/>
            <a:ext cx="2104484" cy="12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4"/>
          <p:cNvSpPr txBox="1"/>
          <p:nvPr/>
        </p:nvSpPr>
        <p:spPr>
          <a:xfrm>
            <a:off x="7792591" y="5422088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Paloma Baquero Dancausa</a:t>
            </a:r>
            <a:endParaRPr lang="en-US" sz="1600" dirty="0">
              <a:solidFill>
                <a:srgbClr val="1E2470"/>
              </a:solidFill>
              <a:latin typeface="Gill Sans M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3" y="1045121"/>
            <a:ext cx="90678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87" y="1133475"/>
            <a:ext cx="65722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0"/>
          <a:stretch/>
        </p:blipFill>
        <p:spPr bwMode="auto">
          <a:xfrm>
            <a:off x="204187" y="1117129"/>
            <a:ext cx="1043677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1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309688"/>
            <a:ext cx="105251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1117129"/>
            <a:ext cx="103536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51" y="2197248"/>
            <a:ext cx="5433740" cy="28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1" y="1261145"/>
            <a:ext cx="90963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52563"/>
            <a:ext cx="103155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881063"/>
            <a:ext cx="92487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00150"/>
            <a:ext cx="103251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9"/>
          <a:stretch/>
        </p:blipFill>
        <p:spPr bwMode="auto">
          <a:xfrm>
            <a:off x="159743" y="1232449"/>
            <a:ext cx="1035794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6" y="1045121"/>
            <a:ext cx="9677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81100"/>
            <a:ext cx="1068863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9" y="1333153"/>
            <a:ext cx="88201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"/>
          <a:stretch/>
        </p:blipFill>
        <p:spPr bwMode="auto">
          <a:xfrm>
            <a:off x="20267" y="1189137"/>
            <a:ext cx="10484069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762000"/>
            <a:ext cx="85725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"/>
          <a:stretch/>
        </p:blipFill>
        <p:spPr bwMode="auto">
          <a:xfrm>
            <a:off x="159743" y="1909217"/>
            <a:ext cx="10393419" cy="401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81" y="-34999"/>
            <a:ext cx="10794086" cy="76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84479" y="188855"/>
            <a:ext cx="388843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35" y="188855"/>
            <a:ext cx="1080120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585882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1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" y="973113"/>
            <a:ext cx="8208911" cy="585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3" y="1233488"/>
            <a:ext cx="8342786" cy="557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1" y="1090613"/>
            <a:ext cx="8182644" cy="58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6" y="1090613"/>
            <a:ext cx="8340948" cy="589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4" y="1133475"/>
            <a:ext cx="8249890" cy="576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3" y="973113"/>
            <a:ext cx="6610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5"/>
          <a:stretch/>
        </p:blipFill>
        <p:spPr bwMode="auto">
          <a:xfrm>
            <a:off x="159743" y="1261145"/>
            <a:ext cx="10184524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32</Words>
  <Application>Microsoft Office PowerPoint</Application>
  <PresentationFormat>Personalizado</PresentationFormat>
  <Paragraphs>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m</dc:creator>
  <cp:lastModifiedBy>Baquero Dancausa, Paloma</cp:lastModifiedBy>
  <cp:revision>427</cp:revision>
  <cp:lastPrinted>2015-10-07T11:17:28Z</cp:lastPrinted>
  <dcterms:created xsi:type="dcterms:W3CDTF">2013-05-13T14:24:26Z</dcterms:created>
  <dcterms:modified xsi:type="dcterms:W3CDTF">2015-10-07T17:24:11Z</dcterms:modified>
</cp:coreProperties>
</file>